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060C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20" d="100"/>
          <a:sy n="20" d="100"/>
        </p:scale>
        <p:origin x="1914" y="-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19/10/2022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6565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19/10/2022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6152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19/10/2022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576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19/10/2022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718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19/10/2022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437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19/10/2022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350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19/10/2022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6438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19/10/2022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1438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19/10/2022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186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19/10/2022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4101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19/10/2022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6955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66935-4E80-42A6-BABD-4A7345195755}" type="datetimeFigureOut">
              <a:rPr lang="pt-BR" smtClean="0"/>
              <a:t>19/10/2022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0898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00000">
                <a:alpha val="0"/>
              </a:srgbClr>
            </a:gs>
            <a:gs pos="100000">
              <a:srgbClr val="C00000">
                <a:alpha val="34000"/>
              </a:srgb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49;p1">
            <a:extLst>
              <a:ext uri="{FF2B5EF4-FFF2-40B4-BE49-F238E27FC236}">
                <a16:creationId xmlns:a16="http://schemas.microsoft.com/office/drawing/2014/main" id="{169959D8-E7C8-4857-AC0C-ADD29A3980C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648" y="-63261"/>
            <a:ext cx="4135707" cy="416113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202B657C-3B12-4D58-B474-EC0315D8D14C}"/>
              </a:ext>
            </a:extLst>
          </p:cNvPr>
          <p:cNvSpPr txBox="1"/>
          <p:nvPr/>
        </p:nvSpPr>
        <p:spPr>
          <a:xfrm>
            <a:off x="4910320" y="831059"/>
            <a:ext cx="22578646" cy="2474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5500" b="1" dirty="0">
                <a:latin typeface="Arial" panose="020B0604020202020204" pitchFamily="34" charset="0"/>
                <a:cs typeface="Arial" panose="020B0604020202020204" pitchFamily="34" charset="0"/>
              </a:rPr>
              <a:t>I Seminário de Iniciação Científica</a:t>
            </a:r>
          </a:p>
          <a:p>
            <a:pPr algn="ctr">
              <a:lnSpc>
                <a:spcPct val="150000"/>
              </a:lnSpc>
            </a:pPr>
            <a:r>
              <a:rPr lang="pt-BR" sz="5500" b="1" dirty="0">
                <a:latin typeface="Arial" panose="020B0604020202020204" pitchFamily="34" charset="0"/>
                <a:cs typeface="Arial" panose="020B0604020202020204" pitchFamily="34" charset="0"/>
              </a:rPr>
              <a:t>Escola Superior São Francisco de Assis</a:t>
            </a:r>
          </a:p>
        </p:txBody>
      </p:sp>
      <p:sp>
        <p:nvSpPr>
          <p:cNvPr id="8" name="Rectangle 104">
            <a:extLst>
              <a:ext uri="{FF2B5EF4-FFF2-40B4-BE49-F238E27FC236}">
                <a16:creationId xmlns:a16="http://schemas.microsoft.com/office/drawing/2014/main" id="{6C9D976D-BCE2-45DC-90D3-1114C184A1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86626"/>
            <a:ext cx="3239928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 b="1" baseline="30000" dirty="0"/>
              <a:t>1</a:t>
            </a:r>
            <a:r>
              <a:rPr lang="pt-BR" altLang="pt-BR" sz="4000" b="1" dirty="0"/>
              <a:t>Taufner GH, </a:t>
            </a:r>
            <a:r>
              <a:rPr lang="pt-BR" altLang="pt-BR" sz="4000" b="1" baseline="30000" dirty="0"/>
              <a:t>1</a:t>
            </a:r>
            <a:r>
              <a:rPr lang="pt-BR" altLang="pt-BR" sz="4000" b="1" dirty="0"/>
              <a:t>Orientador O </a:t>
            </a:r>
            <a:r>
              <a:rPr lang="pt-BR" altLang="pt-BR" sz="4000" b="1" dirty="0">
                <a:solidFill>
                  <a:srgbClr val="FF0000"/>
                </a:solidFill>
              </a:rPr>
              <a:t>[listar os autores aqui]</a:t>
            </a:r>
            <a:r>
              <a:rPr lang="pt-BR" altLang="pt-BR" sz="4000" dirty="0">
                <a:solidFill>
                  <a:srgbClr val="FF0000"/>
                </a:solidFill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 baseline="30000" dirty="0"/>
              <a:t>1</a:t>
            </a:r>
            <a:r>
              <a:rPr lang="pt-BR" altLang="pt-BR" sz="4000" dirty="0"/>
              <a:t>Escola Superior São Francisco de Assis, Santa Teresa – ES</a:t>
            </a:r>
          </a:p>
        </p:txBody>
      </p:sp>
      <p:sp>
        <p:nvSpPr>
          <p:cNvPr id="12" name="AutoShape 194">
            <a:extLst>
              <a:ext uri="{FF2B5EF4-FFF2-40B4-BE49-F238E27FC236}">
                <a16:creationId xmlns:a16="http://schemas.microsoft.com/office/drawing/2014/main" id="{05770CC4-2232-4113-940C-834AF4C0A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968" y="9980460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INTRODUÇÃO</a:t>
            </a:r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8C182A75-CF4F-4E85-80D3-3ABF53BE95CF}"/>
              </a:ext>
            </a:extLst>
          </p:cNvPr>
          <p:cNvCxnSpPr/>
          <p:nvPr/>
        </p:nvCxnSpPr>
        <p:spPr>
          <a:xfrm>
            <a:off x="914400" y="9410697"/>
            <a:ext cx="306000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116">
            <a:extLst>
              <a:ext uri="{FF2B5EF4-FFF2-40B4-BE49-F238E27FC236}">
                <a16:creationId xmlns:a16="http://schemas.microsoft.com/office/drawing/2014/main" id="{834D8768-8BCD-4932-9352-77E1034CF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2093" y="11387746"/>
            <a:ext cx="14630400" cy="9700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t-BR" sz="3500" dirty="0">
                <a:latin typeface="Arial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  <a:p>
            <a:pPr marL="342900" indent="-342900"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CF06D9B8-2742-4EB8-9312-C5DE4594F015}"/>
              </a:ext>
            </a:extLst>
          </p:cNvPr>
          <p:cNvSpPr txBox="1"/>
          <p:nvPr/>
        </p:nvSpPr>
        <p:spPr>
          <a:xfrm>
            <a:off x="979714" y="5177642"/>
            <a:ext cx="30439860" cy="1710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8000" b="1" dirty="0"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</p:txBody>
      </p:sp>
      <p:sp>
        <p:nvSpPr>
          <p:cNvPr id="17" name="AutoShape 194">
            <a:extLst>
              <a:ext uri="{FF2B5EF4-FFF2-40B4-BE49-F238E27FC236}">
                <a16:creationId xmlns:a16="http://schemas.microsoft.com/office/drawing/2014/main" id="{05C9AD5F-B68C-44A6-8663-91101CD9B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968" y="21405170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OBJETIVOS</a:t>
            </a:r>
          </a:p>
        </p:txBody>
      </p:sp>
      <p:sp>
        <p:nvSpPr>
          <p:cNvPr id="18" name="Text Box 116">
            <a:extLst>
              <a:ext uri="{FF2B5EF4-FFF2-40B4-BE49-F238E27FC236}">
                <a16:creationId xmlns:a16="http://schemas.microsoft.com/office/drawing/2014/main" id="{06919244-FAE4-48A2-8632-47336C02C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2093" y="22784167"/>
            <a:ext cx="14630400" cy="51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t-BR" sz="3500" dirty="0">
                <a:latin typeface="Arial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marL="342900" indent="-342900"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</p:txBody>
      </p:sp>
      <p:sp>
        <p:nvSpPr>
          <p:cNvPr id="21" name="AutoShape 194">
            <a:extLst>
              <a:ext uri="{FF2B5EF4-FFF2-40B4-BE49-F238E27FC236}">
                <a16:creationId xmlns:a16="http://schemas.microsoft.com/office/drawing/2014/main" id="{59A472D2-6E37-4CFC-BB28-C7920FC6F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42292" y="9980460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RESULTADOS</a:t>
            </a:r>
          </a:p>
        </p:txBody>
      </p:sp>
      <p:pic>
        <p:nvPicPr>
          <p:cNvPr id="24" name="Imagem 23">
            <a:extLst>
              <a:ext uri="{FF2B5EF4-FFF2-40B4-BE49-F238E27FC236}">
                <a16:creationId xmlns:a16="http://schemas.microsoft.com/office/drawing/2014/main" id="{4DEF861E-6EF7-43AC-893F-266A049C2F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8795" y="381195"/>
            <a:ext cx="5025605" cy="3114791"/>
          </a:xfrm>
          <a:prstGeom prst="rect">
            <a:avLst/>
          </a:prstGeom>
        </p:spPr>
      </p:pic>
      <p:sp>
        <p:nvSpPr>
          <p:cNvPr id="25" name="Text Box 116">
            <a:extLst>
              <a:ext uri="{FF2B5EF4-FFF2-40B4-BE49-F238E27FC236}">
                <a16:creationId xmlns:a16="http://schemas.microsoft.com/office/drawing/2014/main" id="{7593A83C-41E8-431E-A3DF-4592B8264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42292" y="11411644"/>
            <a:ext cx="14630400" cy="15466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t-BR" sz="3500" dirty="0">
                <a:latin typeface="Arial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  <a:p>
            <a:pPr marL="342900" indent="-342900"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</p:txBody>
      </p:sp>
      <p:sp>
        <p:nvSpPr>
          <p:cNvPr id="26" name="AutoShape 194">
            <a:extLst>
              <a:ext uri="{FF2B5EF4-FFF2-40B4-BE49-F238E27FC236}">
                <a16:creationId xmlns:a16="http://schemas.microsoft.com/office/drawing/2014/main" id="{7A1B5E11-3468-40AC-83CB-6873F6A7A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968" y="27913567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MATERIAL E MÉTODOS</a:t>
            </a:r>
          </a:p>
        </p:txBody>
      </p:sp>
      <p:sp>
        <p:nvSpPr>
          <p:cNvPr id="27" name="AutoShape 194">
            <a:extLst>
              <a:ext uri="{FF2B5EF4-FFF2-40B4-BE49-F238E27FC236}">
                <a16:creationId xmlns:a16="http://schemas.microsoft.com/office/drawing/2014/main" id="{AB722B6D-CF9A-46F8-A955-B9A11F9E1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42292" y="27229210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CONCLUSÃO</a:t>
            </a:r>
          </a:p>
        </p:txBody>
      </p:sp>
      <p:sp>
        <p:nvSpPr>
          <p:cNvPr id="28" name="Text Box 116">
            <a:extLst>
              <a:ext uri="{FF2B5EF4-FFF2-40B4-BE49-F238E27FC236}">
                <a16:creationId xmlns:a16="http://schemas.microsoft.com/office/drawing/2014/main" id="{E613D4FD-0487-426C-B14B-45D6703AE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42292" y="28604074"/>
            <a:ext cx="14630400" cy="652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t-BR" sz="3500" dirty="0">
                <a:latin typeface="Arial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just">
              <a:defRPr/>
            </a:pPr>
            <a:endParaRPr lang="pt-BR" sz="3500" dirty="0">
              <a:latin typeface="Arial" charset="0"/>
            </a:endParaRPr>
          </a:p>
          <a:p>
            <a:pPr algn="just">
              <a:defRPr/>
            </a:pPr>
            <a:endParaRPr lang="pt-BR" sz="3500" dirty="0">
              <a:latin typeface="Arial" charset="0"/>
            </a:endParaRPr>
          </a:p>
        </p:txBody>
      </p:sp>
      <p:sp>
        <p:nvSpPr>
          <p:cNvPr id="30" name="Text Box 116">
            <a:extLst>
              <a:ext uri="{FF2B5EF4-FFF2-40B4-BE49-F238E27FC236}">
                <a16:creationId xmlns:a16="http://schemas.microsoft.com/office/drawing/2014/main" id="{6DE7C5A9-2E50-4FE1-B1B7-24CFED6AA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968" y="29292565"/>
            <a:ext cx="14630400" cy="11283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t-BR" sz="3500" dirty="0">
                <a:latin typeface="Arial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32" name="AutoShape 194">
            <a:extLst>
              <a:ext uri="{FF2B5EF4-FFF2-40B4-BE49-F238E27FC236}">
                <a16:creationId xmlns:a16="http://schemas.microsoft.com/office/drawing/2014/main" id="{9D842141-67AA-4F49-B3A8-CCE1DF17D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42292" y="35425520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REFERÊNCIAS BIBLIOGRÁFICAS</a:t>
            </a:r>
          </a:p>
        </p:txBody>
      </p:sp>
      <p:sp>
        <p:nvSpPr>
          <p:cNvPr id="33" name="Text Box 116">
            <a:extLst>
              <a:ext uri="{FF2B5EF4-FFF2-40B4-BE49-F238E27FC236}">
                <a16:creationId xmlns:a16="http://schemas.microsoft.com/office/drawing/2014/main" id="{06E66899-F141-427F-BCB8-C3FB5743B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42292" y="36922366"/>
            <a:ext cx="14630400" cy="3254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indent="-742950" algn="just">
              <a:buAutoNum type="arabicPeriod"/>
              <a:defRPr/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TAUFNER, G.H.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 Natureza Online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v.1, n.1, 2022.</a:t>
            </a:r>
          </a:p>
          <a:p>
            <a:pPr marL="742950" indent="-742950" algn="just">
              <a:buFontTx/>
              <a:buAutoNum type="arabicPeriod"/>
              <a:defRPr/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TAUFNER, G.H.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 Natureza Online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v.1, n.1, 2022.</a:t>
            </a:r>
          </a:p>
          <a:p>
            <a:pPr marL="742950" indent="-742950" algn="just">
              <a:buFontTx/>
              <a:buAutoNum type="arabicPeriod"/>
              <a:defRPr/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TAUFNER, G.H.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 Natureza Online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v.1, n.1, 2022.</a:t>
            </a:r>
          </a:p>
          <a:p>
            <a:pPr marL="742950" indent="-742950" algn="just">
              <a:buFontTx/>
              <a:buAutoNum type="arabicPeriod"/>
              <a:defRPr/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TAUFNER, G.H.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 Natureza Online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v.1, n.1, 2022.</a:t>
            </a:r>
          </a:p>
          <a:p>
            <a:pPr marL="742950" indent="-742950" algn="just">
              <a:buFontTx/>
              <a:buAutoNum type="arabicPeriod"/>
              <a:defRPr/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TAUFNER, G.H.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 Natureza Online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v.1, n.1, 2022.</a:t>
            </a:r>
          </a:p>
          <a:p>
            <a:pPr marL="742950" indent="-742950" algn="just">
              <a:buFontTx/>
              <a:buAutoNum type="arabicPeriod"/>
              <a:defRPr/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TAUFNER, G.H.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 Natureza Online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v.1, n.1, 2022.</a:t>
            </a:r>
          </a:p>
          <a:p>
            <a:pPr algn="just">
              <a:defRPr/>
            </a:pP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 Box 116">
            <a:extLst>
              <a:ext uri="{FF2B5EF4-FFF2-40B4-BE49-F238E27FC236}">
                <a16:creationId xmlns:a16="http://schemas.microsoft.com/office/drawing/2014/main" id="{FEA9C094-5168-42F0-864C-1F75B3863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4983" y="41615378"/>
            <a:ext cx="3422509" cy="849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pt-BR" sz="4000" b="1" dirty="0">
                <a:latin typeface="Arial" charset="0"/>
              </a:rPr>
              <a:t>APOIO: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28D7E07C-A53C-40C7-8573-4EDC7E78C9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3169" y="40413296"/>
            <a:ext cx="8331595" cy="3254085"/>
          </a:xfrm>
          <a:prstGeom prst="rect">
            <a:avLst/>
          </a:prstGeom>
        </p:spPr>
      </p:pic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id="{DD99E815-E0CB-4C11-A2DB-EE58A2B80BCA}"/>
              </a:ext>
            </a:extLst>
          </p:cNvPr>
          <p:cNvCxnSpPr/>
          <p:nvPr/>
        </p:nvCxnSpPr>
        <p:spPr>
          <a:xfrm>
            <a:off x="929640" y="3939537"/>
            <a:ext cx="306000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1540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166</Words>
  <Application>Microsoft Office PowerPoint</Application>
  <PresentationFormat>Personalizar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 Henrique Taufner</dc:creator>
  <cp:lastModifiedBy>Gabriel Henrique Taufner</cp:lastModifiedBy>
  <cp:revision>10</cp:revision>
  <dcterms:created xsi:type="dcterms:W3CDTF">2022-10-11T19:36:35Z</dcterms:created>
  <dcterms:modified xsi:type="dcterms:W3CDTF">2022-10-19T21:53:50Z</dcterms:modified>
</cp:coreProperties>
</file>