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60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4" d="100"/>
          <a:sy n="14" d="100"/>
        </p:scale>
        <p:origin x="25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6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1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1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37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50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4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43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8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95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6935-4E80-42A6-BABD-4A7345195755}" type="datetimeFigureOut">
              <a:rPr lang="pt-BR" smtClean="0"/>
              <a:t>06/10/2025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89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0"/>
              </a:srgbClr>
            </a:gs>
            <a:gs pos="100000">
              <a:srgbClr val="C00000">
                <a:alpha val="34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>
            <a:extLst>
              <a:ext uri="{FF2B5EF4-FFF2-40B4-BE49-F238E27FC236}">
                <a16:creationId xmlns:a16="http://schemas.microsoft.com/office/drawing/2014/main" id="{6C9D976D-BCE2-45DC-90D3-1114C184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353581"/>
            <a:ext cx="323992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baseline="30000" dirty="0"/>
              <a:t>1</a:t>
            </a:r>
            <a:r>
              <a:rPr lang="pt-BR" altLang="pt-BR" sz="4000" b="1" dirty="0"/>
              <a:t>Autores</a:t>
            </a:r>
            <a:r>
              <a:rPr lang="pt-BR" altLang="pt-BR" sz="40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aseline="30000" dirty="0"/>
              <a:t>1</a:t>
            </a:r>
            <a:r>
              <a:rPr lang="pt-BR" altLang="pt-BR" sz="4000" dirty="0"/>
              <a:t>Filiação</a:t>
            </a:r>
          </a:p>
        </p:txBody>
      </p:sp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941775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INTRODUÇÃO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8C182A75-CF4F-4E85-80D3-3ABF53BE95CF}"/>
              </a:ext>
            </a:extLst>
          </p:cNvPr>
          <p:cNvCxnSpPr/>
          <p:nvPr/>
        </p:nvCxnSpPr>
        <p:spPr>
          <a:xfrm>
            <a:off x="914400" y="8777652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16">
            <a:extLst>
              <a:ext uri="{FF2B5EF4-FFF2-40B4-BE49-F238E27FC236}">
                <a16:creationId xmlns:a16="http://schemas.microsoft.com/office/drawing/2014/main" id="{834D8768-8BCD-4932-9352-77E1034CF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10825042"/>
            <a:ext cx="14630400" cy="97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06D9B8-2742-4EB8-9312-C5DE4594F015}"/>
              </a:ext>
            </a:extLst>
          </p:cNvPr>
          <p:cNvSpPr txBox="1"/>
          <p:nvPr/>
        </p:nvSpPr>
        <p:spPr>
          <a:xfrm>
            <a:off x="979714" y="4333586"/>
            <a:ext cx="30439860" cy="1710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8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7" name="AutoShape 194">
            <a:extLst>
              <a:ext uri="{FF2B5EF4-FFF2-40B4-BE49-F238E27FC236}">
                <a16:creationId xmlns:a16="http://schemas.microsoft.com/office/drawing/2014/main" id="{05C9AD5F-B68C-44A6-8663-91101CD9B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084246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OBJETIVOS</a:t>
            </a:r>
          </a:p>
        </p:txBody>
      </p:sp>
      <p:sp>
        <p:nvSpPr>
          <p:cNvPr id="18" name="Text Box 116">
            <a:extLst>
              <a:ext uri="{FF2B5EF4-FFF2-40B4-BE49-F238E27FC236}">
                <a16:creationId xmlns:a16="http://schemas.microsoft.com/office/drawing/2014/main" id="{06919244-FAE4-48A2-8632-47336C02C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22221463"/>
            <a:ext cx="14630400" cy="51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1" name="AutoShape 194">
            <a:extLst>
              <a:ext uri="{FF2B5EF4-FFF2-40B4-BE49-F238E27FC236}">
                <a16:creationId xmlns:a16="http://schemas.microsoft.com/office/drawing/2014/main" id="{59A472D2-6E37-4CFC-BB28-C7920FC6F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941775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RESULTADOS</a:t>
            </a:r>
          </a:p>
        </p:txBody>
      </p:sp>
      <p:sp>
        <p:nvSpPr>
          <p:cNvPr id="25" name="Text Box 116">
            <a:extLst>
              <a:ext uri="{FF2B5EF4-FFF2-40B4-BE49-F238E27FC236}">
                <a16:creationId xmlns:a16="http://schemas.microsoft.com/office/drawing/2014/main" id="{7593A83C-41E8-431E-A3DF-4592B826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10848940"/>
            <a:ext cx="14630400" cy="1546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6" name="AutoShape 194">
            <a:extLst>
              <a:ext uri="{FF2B5EF4-FFF2-40B4-BE49-F238E27FC236}">
                <a16:creationId xmlns:a16="http://schemas.microsoft.com/office/drawing/2014/main" id="{7A1B5E11-3468-40AC-83CB-6873F6A7A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7350863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METODOLOGIA</a:t>
            </a:r>
          </a:p>
        </p:txBody>
      </p:sp>
      <p:sp>
        <p:nvSpPr>
          <p:cNvPr id="27" name="AutoShape 194">
            <a:extLst>
              <a:ext uri="{FF2B5EF4-FFF2-40B4-BE49-F238E27FC236}">
                <a16:creationId xmlns:a16="http://schemas.microsoft.com/office/drawing/2014/main" id="{AB722B6D-CF9A-46F8-A955-B9A11F9E1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2666650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CONCLUSÃO</a:t>
            </a:r>
          </a:p>
        </p:txBody>
      </p:sp>
      <p:sp>
        <p:nvSpPr>
          <p:cNvPr id="28" name="Text Box 116">
            <a:extLst>
              <a:ext uri="{FF2B5EF4-FFF2-40B4-BE49-F238E27FC236}">
                <a16:creationId xmlns:a16="http://schemas.microsoft.com/office/drawing/2014/main" id="{E613D4FD-0487-426C-B14B-45D6703AE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28041370"/>
            <a:ext cx="14630400" cy="65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</p:txBody>
      </p:sp>
      <p:sp>
        <p:nvSpPr>
          <p:cNvPr id="30" name="Text Box 116">
            <a:extLst>
              <a:ext uri="{FF2B5EF4-FFF2-40B4-BE49-F238E27FC236}">
                <a16:creationId xmlns:a16="http://schemas.microsoft.com/office/drawing/2014/main" id="{6DE7C5A9-2E50-4FE1-B1B7-24CFED6A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968" y="28729861"/>
            <a:ext cx="14630400" cy="12769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2" name="AutoShape 194">
            <a:extLst>
              <a:ext uri="{FF2B5EF4-FFF2-40B4-BE49-F238E27FC236}">
                <a16:creationId xmlns:a16="http://schemas.microsoft.com/office/drawing/2014/main" id="{9D842141-67AA-4F49-B3A8-CCE1DF17D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34862816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REFERÊNCIAS BIBLIOGRÁFICAS</a:t>
            </a:r>
          </a:p>
        </p:txBody>
      </p:sp>
      <p:sp>
        <p:nvSpPr>
          <p:cNvPr id="33" name="Text Box 116">
            <a:extLst>
              <a:ext uri="{FF2B5EF4-FFF2-40B4-BE49-F238E27FC236}">
                <a16:creationId xmlns:a16="http://schemas.microsoft.com/office/drawing/2014/main" id="{06E66899-F141-427F-BCB8-C3FB5743B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36359662"/>
            <a:ext cx="14630400" cy="457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indent="-742950" algn="just">
              <a:buAutoNum type="arabicPeriod"/>
              <a:defRPr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Título do Artigo.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Natureza Online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v.1, n.1, p. 0-10, 2022.</a:t>
            </a: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/>
          <p:nvPr/>
        </p:nvCxnSpPr>
        <p:spPr>
          <a:xfrm>
            <a:off x="929640" y="4009875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id="{700C07BA-D4E3-4191-A941-F1504793F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3507" y="39335412"/>
            <a:ext cx="12647969" cy="36768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6F91B3C-3B9C-4420-AEAE-3EAAA8970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8704" y="447325"/>
            <a:ext cx="6181879" cy="315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4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44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Henrique Taufner</dc:creator>
  <cp:lastModifiedBy>Gabriel Henrique Taufner</cp:lastModifiedBy>
  <cp:revision>14</cp:revision>
  <dcterms:created xsi:type="dcterms:W3CDTF">2022-10-11T19:36:35Z</dcterms:created>
  <dcterms:modified xsi:type="dcterms:W3CDTF">2025-10-06T18:11:26Z</dcterms:modified>
</cp:coreProperties>
</file>